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83" r:id="rId2"/>
  </p:sldMasterIdLst>
  <p:sldIdLst>
    <p:sldId id="256" r:id="rId3"/>
    <p:sldId id="317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853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0536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1826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897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0339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97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1595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063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451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6704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223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8165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0222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1452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777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6972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19333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3562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644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4816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72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80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8822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55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7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5587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5401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6768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584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35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76254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nl-NL" dirty="0" smtClean="0"/>
              <a:t>Anatomie en Fysiologie</a:t>
            </a:r>
            <a:endParaRPr lang="nl-NL" dirty="0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968215"/>
              </p:ext>
            </p:extLst>
          </p:nvPr>
        </p:nvGraphicFramePr>
        <p:xfrm>
          <a:off x="2076994" y="1894114"/>
          <a:ext cx="8038012" cy="4558942"/>
        </p:xfrm>
        <a:graphic>
          <a:graphicData uri="http://schemas.openxmlformats.org/drawingml/2006/table">
            <a:tbl>
              <a:tblPr firstRow="1" firstCol="1" bandRow="1"/>
              <a:tblGrid>
                <a:gridCol w="1283356">
                  <a:extLst>
                    <a:ext uri="{9D8B030D-6E8A-4147-A177-3AD203B41FA5}">
                      <a16:colId xmlns:a16="http://schemas.microsoft.com/office/drawing/2014/main" val="1774848371"/>
                    </a:ext>
                  </a:extLst>
                </a:gridCol>
                <a:gridCol w="3377328">
                  <a:extLst>
                    <a:ext uri="{9D8B030D-6E8A-4147-A177-3AD203B41FA5}">
                      <a16:colId xmlns:a16="http://schemas.microsoft.com/office/drawing/2014/main" val="2247702543"/>
                    </a:ext>
                  </a:extLst>
                </a:gridCol>
                <a:gridCol w="3377328">
                  <a:extLst>
                    <a:ext uri="{9D8B030D-6E8A-4147-A177-3AD203B41FA5}">
                      <a16:colId xmlns:a16="http://schemas.microsoft.com/office/drawing/2014/main" val="2033330542"/>
                    </a:ext>
                  </a:extLst>
                </a:gridCol>
              </a:tblGrid>
              <a:tr h="582371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Jaarplanning A&amp;F Appingedam 2019-2020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314765"/>
                  </a:ext>
                </a:extLst>
              </a:tr>
              <a:tr h="220921">
                <a:tc rowSpan="1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week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woensdag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2647307"/>
                  </a:ext>
                </a:extLst>
              </a:tr>
              <a:tr h="441841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 </a:t>
                      </a:r>
                      <a:r>
                        <a:rPr lang="nl-NL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week 2 11-09-2019</a:t>
                      </a:r>
                      <a:endParaRPr lang="nl-N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Introductie les Thema 1.1 F&amp;A + 1.2 De Cel</a:t>
                      </a:r>
                      <a:endParaRPr lang="nl-N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8566779"/>
                  </a:ext>
                </a:extLst>
              </a:tr>
              <a:tr h="220921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 </a:t>
                      </a:r>
                      <a:r>
                        <a:rPr lang="nl-NL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week 3 18-09-2019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Thema 1.3 Skelet en spieren</a:t>
                      </a:r>
                      <a:endParaRPr lang="nl-N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6691836"/>
                  </a:ext>
                </a:extLst>
              </a:tr>
              <a:tr h="441841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 </a:t>
                      </a:r>
                      <a:r>
                        <a:rPr lang="nl-NL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week 4 25-09-2019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Thema 1.4 Bloedsomloop + 1.5 Ademhaling stelsel + Spijsvertering </a:t>
                      </a:r>
                      <a:endParaRPr lang="nl-N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8647279"/>
                  </a:ext>
                </a:extLst>
              </a:tr>
              <a:tr h="441841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</a:t>
                      </a:r>
                      <a:r>
                        <a:rPr lang="nl-NL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week 5 02-10-2019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Intro les pathologie + 2.1 Begrip ziekte en 2.2 Visies op ziektes</a:t>
                      </a:r>
                      <a:endParaRPr lang="nl-N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6474052"/>
                  </a:ext>
                </a:extLst>
              </a:tr>
              <a:tr h="441841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 </a:t>
                      </a:r>
                      <a:r>
                        <a:rPr lang="nl-NL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week 6 09-10-2019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Thema 2.3 Ziekte verloop +2.4 Oorzaken van ziekte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035164"/>
                  </a:ext>
                </a:extLst>
              </a:tr>
              <a:tr h="441841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 </a:t>
                      </a:r>
                      <a:r>
                        <a:rPr lang="nl-NL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week 7 16-10-2019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Thema 2.5 De diagnose + 2.6 Evidence based werken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4772844"/>
                  </a:ext>
                </a:extLst>
              </a:tr>
              <a:tr h="441841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  <a:r>
                        <a:rPr lang="nl-NL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Herfstvakantie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Herfstvakantie---- Herfstvakantie---- Herfstvakantie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223714"/>
                  </a:ext>
                </a:extLst>
              </a:tr>
              <a:tr h="441841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 </a:t>
                      </a:r>
                      <a:r>
                        <a:rPr lang="nl-NL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week 8 30-10-2019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Herhalen alle thema’s + voorbereiden (Oefentoets)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260920"/>
                  </a:ext>
                </a:extLst>
              </a:tr>
              <a:tr h="220921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nl-NL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week 9 06-11-2019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Toets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15181"/>
                  </a:ext>
                </a:extLst>
              </a:tr>
              <a:tr h="220921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 </a:t>
                      </a:r>
                      <a:r>
                        <a:rPr lang="nl-NL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week 10 13-11-2019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Inhaallessen</a:t>
                      </a:r>
                      <a:endParaRPr lang="nl-N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608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778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nl-NL" dirty="0"/>
              <a:t>37 </a:t>
            </a:r>
            <a:r>
              <a:rPr lang="nl-NL" b="1" dirty="0"/>
              <a:t>week 2 11-09-2019</a:t>
            </a:r>
            <a:endParaRPr lang="nl-NL" dirty="0"/>
          </a:p>
          <a:p>
            <a:pPr fontAlgn="t"/>
            <a:r>
              <a:rPr lang="nl-NL" b="1" dirty="0"/>
              <a:t>Introductie les Thema 1.1 F&amp;A + 1.2 De Cel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162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Inhoud thema: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76400" y="169068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1.1 De begrippen anatomie en fysiologie</a:t>
            </a:r>
          </a:p>
          <a:p>
            <a:r>
              <a:rPr lang="nl-NL" dirty="0" smtClean="0"/>
              <a:t>1.2 De cel</a:t>
            </a:r>
          </a:p>
          <a:p>
            <a:r>
              <a:rPr lang="nl-NL" dirty="0" smtClean="0"/>
              <a:t>1.3 Het skelet en de spieren</a:t>
            </a:r>
          </a:p>
          <a:p>
            <a:r>
              <a:rPr lang="nl-NL" dirty="0" smtClean="0"/>
              <a:t>1.4 De bloedsomloop</a:t>
            </a:r>
          </a:p>
          <a:p>
            <a:r>
              <a:rPr lang="nl-NL" dirty="0" smtClean="0"/>
              <a:t>1.5 Het ademhalingsstelsel</a:t>
            </a:r>
          </a:p>
          <a:p>
            <a:r>
              <a:rPr lang="nl-NL" dirty="0" smtClean="0"/>
              <a:t>1.6 Het spijsverteringsstelsel</a:t>
            </a:r>
          </a:p>
          <a:p>
            <a:r>
              <a:rPr lang="nl-NL" dirty="0" smtClean="0"/>
              <a:t>1.7 Het zenuwstelsel</a:t>
            </a:r>
          </a:p>
          <a:p>
            <a:r>
              <a:rPr lang="nl-NL" dirty="0" smtClean="0"/>
              <a:t>1.8 Het hormonaal stelsel</a:t>
            </a:r>
          </a:p>
          <a:p>
            <a:r>
              <a:rPr lang="nl-NL" dirty="0" smtClean="0"/>
              <a:t>1.9 Verdieping: Chromosomen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488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1.1.1 De begrippen anatomie en fysiologie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Anatomie is de leer van organen en ander inwendige lichaamsdelen en de manier waarop die met elkaar verbonden zijn.</a:t>
            </a:r>
          </a:p>
          <a:p>
            <a:endParaRPr lang="nl-NL" dirty="0"/>
          </a:p>
          <a:p>
            <a:r>
              <a:rPr lang="nl-NL" dirty="0" smtClean="0"/>
              <a:t>1.1.2</a:t>
            </a:r>
          </a:p>
          <a:p>
            <a:r>
              <a:rPr lang="nl-NL" dirty="0" smtClean="0"/>
              <a:t>Fysiologie is de wetenschap die zie bezighoudt met de werking van levende onderdelen (organismen) van het lichaam.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110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Fysiologie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dirty="0" smtClean="0"/>
              <a:t>Fysiologie is onderverdeeld in deelgebieden, afhankelijk van het onderwerp van studie.</a:t>
            </a:r>
          </a:p>
          <a:p>
            <a:pPr marL="0" indent="0">
              <a:buNone/>
            </a:pPr>
            <a:r>
              <a:rPr lang="nl-NL" dirty="0" smtClean="0"/>
              <a:t>Voorbeelden:</a:t>
            </a:r>
          </a:p>
          <a:p>
            <a:r>
              <a:rPr lang="nl-NL" dirty="0" smtClean="0"/>
              <a:t>Celfysiologie: de werking van cellen</a:t>
            </a:r>
          </a:p>
          <a:p>
            <a:r>
              <a:rPr lang="nl-NL" dirty="0" smtClean="0"/>
              <a:t>Bewegingsfysiologie: spieren en bewegen</a:t>
            </a:r>
          </a:p>
          <a:p>
            <a:r>
              <a:rPr lang="nl-NL" dirty="0" smtClean="0"/>
              <a:t>Neurofysiologie: de werking van het zenuwstelsel</a:t>
            </a:r>
          </a:p>
          <a:p>
            <a:r>
              <a:rPr lang="nl-NL" dirty="0" smtClean="0"/>
              <a:t>Zintuigfysiologie: de werking van de zintuigen</a:t>
            </a:r>
          </a:p>
          <a:p>
            <a:r>
              <a:rPr lang="nl-NL" dirty="0" smtClean="0"/>
              <a:t>Endocrinologie: de werking van het hormoonstelsel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112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 smtClean="0"/>
              <a:t>1.2 De cel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Een cel is het kleinste levende deeltje van de mens.</a:t>
            </a:r>
          </a:p>
          <a:p>
            <a:endParaRPr lang="nl-NL" dirty="0"/>
          </a:p>
          <a:p>
            <a:r>
              <a:rPr lang="nl-NL" dirty="0" smtClean="0"/>
              <a:t>Het leven begint met twee cellen: een zaadcel die een eicel bevrucht.</a:t>
            </a:r>
          </a:p>
          <a:p>
            <a:r>
              <a:rPr lang="nl-NL" dirty="0" smtClean="0"/>
              <a:t>Daarna vermenigvuldigen de cellen zich in een hoog tempo en zo ontstaat uiteindelijk een menselijk lichaam.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363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opbouw van een cel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562" y="3273425"/>
            <a:ext cx="2428875" cy="1885950"/>
          </a:xfrm>
        </p:spPr>
      </p:pic>
    </p:spTree>
    <p:extLst>
      <p:ext uri="{BB962C8B-B14F-4D97-AF65-F5344CB8AC3E}">
        <p14:creationId xmlns:p14="http://schemas.microsoft.com/office/powerpoint/2010/main" val="160615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Een cel bestaat van binnen naar buiten uit: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Celmembraan</a:t>
            </a:r>
          </a:p>
          <a:p>
            <a:r>
              <a:rPr lang="nl-NL" dirty="0" smtClean="0"/>
              <a:t>Protoplasma</a:t>
            </a:r>
          </a:p>
          <a:p>
            <a:r>
              <a:rPr lang="nl-NL" dirty="0" smtClean="0"/>
              <a:t>Kern met kernmembraan</a:t>
            </a:r>
          </a:p>
          <a:p>
            <a:r>
              <a:rPr lang="nl-NL" dirty="0" smtClean="0"/>
              <a:t>Kernplasma</a:t>
            </a:r>
          </a:p>
          <a:p>
            <a:r>
              <a:rPr lang="nl-NL" dirty="0" smtClean="0"/>
              <a:t>kernlichaampjes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509" y="2363992"/>
            <a:ext cx="4738255" cy="367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TM02900743[[fn=Organisch]]</Template>
  <TotalTime>824</TotalTime>
  <Words>335</Words>
  <Application>Microsoft Office PowerPoint</Application>
  <PresentationFormat>Breedbeeld</PresentationFormat>
  <Paragraphs>73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Garamond</vt:lpstr>
      <vt:lpstr>Times New Roman</vt:lpstr>
      <vt:lpstr>Wingdings 2</vt:lpstr>
      <vt:lpstr>HDOfficeLightV0</vt:lpstr>
      <vt:lpstr>Organisch</vt:lpstr>
      <vt:lpstr>Anatomie en Fysiologie</vt:lpstr>
      <vt:lpstr>Planning</vt:lpstr>
      <vt:lpstr>Inhoud thema: </vt:lpstr>
      <vt:lpstr>1.1.1 De begrippen anatomie en fysiologie </vt:lpstr>
      <vt:lpstr>Fysiologie</vt:lpstr>
      <vt:lpstr>1.2 De cel </vt:lpstr>
      <vt:lpstr>De opbouw van een cel</vt:lpstr>
      <vt:lpstr>Een cel bestaat van binnen naar buiten uit: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Anatomie en Fysiologie</dc:title>
  <dc:creator>Toon Groen</dc:creator>
  <cp:lastModifiedBy>Toon Groen</cp:lastModifiedBy>
  <cp:revision>50</cp:revision>
  <dcterms:created xsi:type="dcterms:W3CDTF">2019-09-24T08:27:13Z</dcterms:created>
  <dcterms:modified xsi:type="dcterms:W3CDTF">2019-10-07T12:00:40Z</dcterms:modified>
</cp:coreProperties>
</file>